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8" r:id="rId2"/>
    <p:sldId id="256" r:id="rId3"/>
    <p:sldId id="257" r:id="rId4"/>
  </p:sldIdLst>
  <p:sldSz cx="12192000" cy="1625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3480D0-8C7F-42DD-8617-AB09C742BAED}" v="20" dt="2025-08-28T01:07:32.1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44" d="100"/>
          <a:sy n="44" d="100"/>
        </p:scale>
        <p:origin x="2376" y="2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slide" Target="slides/slide3.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祐雅 鈴木" userId="b8044b7a6742511f" providerId="LiveId" clId="{1E3480D0-8C7F-42DD-8617-AB09C742BAED}"/>
    <pc:docChg chg="undo custSel modSld">
      <pc:chgData name="祐雅 鈴木" userId="b8044b7a6742511f" providerId="LiveId" clId="{1E3480D0-8C7F-42DD-8617-AB09C742BAED}" dt="2025-08-28T01:07:32.094" v="81" actId="20577"/>
      <pc:docMkLst>
        <pc:docMk/>
      </pc:docMkLst>
      <pc:sldChg chg="modSp">
        <pc:chgData name="祐雅 鈴木" userId="b8044b7a6742511f" providerId="LiveId" clId="{1E3480D0-8C7F-42DD-8617-AB09C742BAED}" dt="2025-08-28T01:07:32.094" v="81" actId="20577"/>
        <pc:sldMkLst>
          <pc:docMk/>
          <pc:sldMk cId="4294648193" sldId="256"/>
        </pc:sldMkLst>
        <pc:graphicFrameChg chg="mod">
          <ac:chgData name="祐雅 鈴木" userId="b8044b7a6742511f" providerId="LiveId" clId="{1E3480D0-8C7F-42DD-8617-AB09C742BAED}" dt="2025-08-28T01:07:32.094" v="81" actId="20577"/>
          <ac:graphicFrameMkLst>
            <pc:docMk/>
            <pc:sldMk cId="4294648193" sldId="256"/>
            <ac:graphicFrameMk id="2" creationId="{CF7F6977-D451-41E3-DF0F-1D0310ABAE61}"/>
          </ac:graphicFrameMkLst>
        </pc:graphicFrameChg>
      </pc:sldChg>
      <pc:sldChg chg="modSp mod">
        <pc:chgData name="祐雅 鈴木" userId="b8044b7a6742511f" providerId="LiveId" clId="{1E3480D0-8C7F-42DD-8617-AB09C742BAED}" dt="2025-08-28T00:55:40.096" v="61" actId="20577"/>
        <pc:sldMkLst>
          <pc:docMk/>
          <pc:sldMk cId="4282875172" sldId="257"/>
        </pc:sldMkLst>
        <pc:spChg chg="mod">
          <ac:chgData name="祐雅 鈴木" userId="b8044b7a6742511f" providerId="LiveId" clId="{1E3480D0-8C7F-42DD-8617-AB09C742BAED}" dt="2025-08-28T00:55:40.096" v="61" actId="20577"/>
          <ac:spMkLst>
            <pc:docMk/>
            <pc:sldMk cId="4282875172" sldId="257"/>
            <ac:spMk id="5" creationId="{D982AA0C-A30E-7978-FE66-F0E243753655}"/>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600" b="1" i="0" u="none" strike="noStrike" kern="1200" spc="0" baseline="0">
                <a:solidFill>
                  <a:schemeClr val="tx1">
                    <a:lumMod val="65000"/>
                    <a:lumOff val="35000"/>
                  </a:schemeClr>
                </a:solidFill>
                <a:latin typeface="+mn-lt"/>
                <a:ea typeface="+mn-ea"/>
                <a:cs typeface="+mn-cs"/>
              </a:defRPr>
            </a:pPr>
            <a:r>
              <a:rPr lang="ja-JP" altLang="en-US" sz="3600" b="1" dirty="0"/>
              <a:t>保護者向け　児童発達支援事業所みつばち、第２、天竜　評価表結果</a:t>
            </a:r>
          </a:p>
        </c:rich>
      </c:tx>
      <c:layout>
        <c:manualLayout>
          <c:xMode val="edge"/>
          <c:yMode val="edge"/>
          <c:x val="0.10699700805689022"/>
          <c:y val="1.4435873248228535E-2"/>
        </c:manualLayout>
      </c:layout>
      <c:overlay val="0"/>
      <c:spPr>
        <a:noFill/>
        <a:ln>
          <a:noFill/>
        </a:ln>
        <a:effectLst/>
      </c:spPr>
      <c:txPr>
        <a:bodyPr rot="0" spcFirstLastPara="1" vertOverflow="ellipsis" vert="horz" wrap="square" anchor="ctr" anchorCtr="1"/>
        <a:lstStyle/>
        <a:p>
          <a:pPr>
            <a:defRPr sz="3600" b="1"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bar"/>
        <c:grouping val="percentStacked"/>
        <c:varyColors val="0"/>
        <c:ser>
          <c:idx val="0"/>
          <c:order val="0"/>
          <c:tx>
            <c:strRef>
              <c:f>Sheet2!$A$36</c:f>
              <c:strCache>
                <c:ptCount val="1"/>
                <c:pt idx="0">
                  <c:v>はい</c:v>
                </c:pt>
              </c:strCache>
            </c:strRef>
          </c:tx>
          <c:spPr>
            <a:solidFill>
              <a:schemeClr val="accent2"/>
            </a:solidFill>
            <a:ln>
              <a:noFill/>
            </a:ln>
            <a:effectLst/>
          </c:spPr>
          <c:invertIfNegative val="0"/>
          <c:cat>
            <c:strRef>
              <c:f>Sheet2!$B$35:$Q$35</c:f>
              <c:strCache>
                <c:ptCount val="16"/>
                <c:pt idx="0">
                  <c:v>⑯</c:v>
                </c:pt>
                <c:pt idx="1">
                  <c:v>⑮</c:v>
                </c:pt>
                <c:pt idx="2">
                  <c:v>⑭</c:v>
                </c:pt>
                <c:pt idx="3">
                  <c:v>⑬</c:v>
                </c:pt>
                <c:pt idx="4">
                  <c:v>⑫</c:v>
                </c:pt>
                <c:pt idx="5">
                  <c:v>⑪</c:v>
                </c:pt>
                <c:pt idx="6">
                  <c:v>⑩</c:v>
                </c:pt>
                <c:pt idx="7">
                  <c:v>⑨</c:v>
                </c:pt>
                <c:pt idx="8">
                  <c:v>⑧</c:v>
                </c:pt>
                <c:pt idx="9">
                  <c:v>⑦</c:v>
                </c:pt>
                <c:pt idx="10">
                  <c:v>⑥</c:v>
                </c:pt>
                <c:pt idx="11">
                  <c:v>⑤</c:v>
                </c:pt>
                <c:pt idx="12">
                  <c:v>④</c:v>
                </c:pt>
                <c:pt idx="13">
                  <c:v>③</c:v>
                </c:pt>
                <c:pt idx="14">
                  <c:v>②</c:v>
                </c:pt>
                <c:pt idx="15">
                  <c:v>①</c:v>
                </c:pt>
              </c:strCache>
            </c:strRef>
          </c:cat>
          <c:val>
            <c:numRef>
              <c:f>Sheet2!$B$36:$Q$36</c:f>
              <c:numCache>
                <c:formatCode>General</c:formatCode>
                <c:ptCount val="16"/>
                <c:pt idx="0">
                  <c:v>23</c:v>
                </c:pt>
                <c:pt idx="1">
                  <c:v>23</c:v>
                </c:pt>
                <c:pt idx="2">
                  <c:v>19</c:v>
                </c:pt>
                <c:pt idx="3">
                  <c:v>19</c:v>
                </c:pt>
                <c:pt idx="4">
                  <c:v>22</c:v>
                </c:pt>
                <c:pt idx="5">
                  <c:v>18</c:v>
                </c:pt>
                <c:pt idx="6">
                  <c:v>21</c:v>
                </c:pt>
                <c:pt idx="7">
                  <c:v>14</c:v>
                </c:pt>
                <c:pt idx="8">
                  <c:v>18</c:v>
                </c:pt>
                <c:pt idx="9">
                  <c:v>20</c:v>
                </c:pt>
                <c:pt idx="10">
                  <c:v>23</c:v>
                </c:pt>
                <c:pt idx="11">
                  <c:v>8</c:v>
                </c:pt>
                <c:pt idx="12">
                  <c:v>23</c:v>
                </c:pt>
                <c:pt idx="13">
                  <c:v>21</c:v>
                </c:pt>
                <c:pt idx="14">
                  <c:v>20</c:v>
                </c:pt>
                <c:pt idx="15">
                  <c:v>19</c:v>
                </c:pt>
              </c:numCache>
            </c:numRef>
          </c:val>
          <c:extLst>
            <c:ext xmlns:c16="http://schemas.microsoft.com/office/drawing/2014/chart" uri="{C3380CC4-5D6E-409C-BE32-E72D297353CC}">
              <c16:uniqueId val="{00000000-3F8E-4CE3-B583-1B7FABEAA11D}"/>
            </c:ext>
          </c:extLst>
        </c:ser>
        <c:ser>
          <c:idx val="1"/>
          <c:order val="1"/>
          <c:tx>
            <c:strRef>
              <c:f>Sheet2!$A$37</c:f>
              <c:strCache>
                <c:ptCount val="1"/>
                <c:pt idx="0">
                  <c:v>どちらでもない</c:v>
                </c:pt>
              </c:strCache>
            </c:strRef>
          </c:tx>
          <c:spPr>
            <a:solidFill>
              <a:schemeClr val="accent4"/>
            </a:solidFill>
            <a:ln>
              <a:noFill/>
            </a:ln>
            <a:effectLst/>
          </c:spPr>
          <c:invertIfNegative val="0"/>
          <c:cat>
            <c:strRef>
              <c:f>Sheet2!$B$35:$Q$35</c:f>
              <c:strCache>
                <c:ptCount val="16"/>
                <c:pt idx="0">
                  <c:v>⑯</c:v>
                </c:pt>
                <c:pt idx="1">
                  <c:v>⑮</c:v>
                </c:pt>
                <c:pt idx="2">
                  <c:v>⑭</c:v>
                </c:pt>
                <c:pt idx="3">
                  <c:v>⑬</c:v>
                </c:pt>
                <c:pt idx="4">
                  <c:v>⑫</c:v>
                </c:pt>
                <c:pt idx="5">
                  <c:v>⑪</c:v>
                </c:pt>
                <c:pt idx="6">
                  <c:v>⑩</c:v>
                </c:pt>
                <c:pt idx="7">
                  <c:v>⑨</c:v>
                </c:pt>
                <c:pt idx="8">
                  <c:v>⑧</c:v>
                </c:pt>
                <c:pt idx="9">
                  <c:v>⑦</c:v>
                </c:pt>
                <c:pt idx="10">
                  <c:v>⑥</c:v>
                </c:pt>
                <c:pt idx="11">
                  <c:v>⑤</c:v>
                </c:pt>
                <c:pt idx="12">
                  <c:v>④</c:v>
                </c:pt>
                <c:pt idx="13">
                  <c:v>③</c:v>
                </c:pt>
                <c:pt idx="14">
                  <c:v>②</c:v>
                </c:pt>
                <c:pt idx="15">
                  <c:v>①</c:v>
                </c:pt>
              </c:strCache>
            </c:strRef>
          </c:cat>
          <c:val>
            <c:numRef>
              <c:f>Sheet2!$B$37:$Q$37</c:f>
              <c:numCache>
                <c:formatCode>General</c:formatCode>
                <c:ptCount val="16"/>
                <c:pt idx="0">
                  <c:v>1</c:v>
                </c:pt>
                <c:pt idx="1">
                  <c:v>1</c:v>
                </c:pt>
                <c:pt idx="2">
                  <c:v>3</c:v>
                </c:pt>
                <c:pt idx="3">
                  <c:v>4</c:v>
                </c:pt>
                <c:pt idx="4">
                  <c:v>1</c:v>
                </c:pt>
                <c:pt idx="5">
                  <c:v>5</c:v>
                </c:pt>
                <c:pt idx="6">
                  <c:v>3</c:v>
                </c:pt>
                <c:pt idx="7">
                  <c:v>9</c:v>
                </c:pt>
                <c:pt idx="8">
                  <c:v>6</c:v>
                </c:pt>
                <c:pt idx="9">
                  <c:v>4</c:v>
                </c:pt>
                <c:pt idx="10">
                  <c:v>1</c:v>
                </c:pt>
                <c:pt idx="11">
                  <c:v>10</c:v>
                </c:pt>
                <c:pt idx="12">
                  <c:v>1</c:v>
                </c:pt>
                <c:pt idx="13">
                  <c:v>3</c:v>
                </c:pt>
                <c:pt idx="14">
                  <c:v>3</c:v>
                </c:pt>
                <c:pt idx="15">
                  <c:v>4</c:v>
                </c:pt>
              </c:numCache>
            </c:numRef>
          </c:val>
          <c:extLst>
            <c:ext xmlns:c16="http://schemas.microsoft.com/office/drawing/2014/chart" uri="{C3380CC4-5D6E-409C-BE32-E72D297353CC}">
              <c16:uniqueId val="{00000001-3F8E-4CE3-B583-1B7FABEAA11D}"/>
            </c:ext>
          </c:extLst>
        </c:ser>
        <c:ser>
          <c:idx val="2"/>
          <c:order val="2"/>
          <c:tx>
            <c:strRef>
              <c:f>Sheet2!$A$38</c:f>
              <c:strCache>
                <c:ptCount val="1"/>
                <c:pt idx="0">
                  <c:v>いいえ</c:v>
                </c:pt>
              </c:strCache>
            </c:strRef>
          </c:tx>
          <c:spPr>
            <a:solidFill>
              <a:schemeClr val="accent6"/>
            </a:solidFill>
            <a:ln>
              <a:noFill/>
            </a:ln>
            <a:effectLst/>
          </c:spPr>
          <c:invertIfNegative val="0"/>
          <c:cat>
            <c:strRef>
              <c:f>Sheet2!$B$35:$Q$35</c:f>
              <c:strCache>
                <c:ptCount val="16"/>
                <c:pt idx="0">
                  <c:v>⑯</c:v>
                </c:pt>
                <c:pt idx="1">
                  <c:v>⑮</c:v>
                </c:pt>
                <c:pt idx="2">
                  <c:v>⑭</c:v>
                </c:pt>
                <c:pt idx="3">
                  <c:v>⑬</c:v>
                </c:pt>
                <c:pt idx="4">
                  <c:v>⑫</c:v>
                </c:pt>
                <c:pt idx="5">
                  <c:v>⑪</c:v>
                </c:pt>
                <c:pt idx="6">
                  <c:v>⑩</c:v>
                </c:pt>
                <c:pt idx="7">
                  <c:v>⑨</c:v>
                </c:pt>
                <c:pt idx="8">
                  <c:v>⑧</c:v>
                </c:pt>
                <c:pt idx="9">
                  <c:v>⑦</c:v>
                </c:pt>
                <c:pt idx="10">
                  <c:v>⑥</c:v>
                </c:pt>
                <c:pt idx="11">
                  <c:v>⑤</c:v>
                </c:pt>
                <c:pt idx="12">
                  <c:v>④</c:v>
                </c:pt>
                <c:pt idx="13">
                  <c:v>③</c:v>
                </c:pt>
                <c:pt idx="14">
                  <c:v>②</c:v>
                </c:pt>
                <c:pt idx="15">
                  <c:v>①</c:v>
                </c:pt>
              </c:strCache>
            </c:strRef>
          </c:cat>
          <c:val>
            <c:numRef>
              <c:f>Sheet2!$B$38:$Q$38</c:f>
              <c:numCache>
                <c:formatCode>General</c:formatCode>
                <c:ptCount val="16"/>
                <c:pt idx="0">
                  <c:v>0</c:v>
                </c:pt>
                <c:pt idx="1">
                  <c:v>0</c:v>
                </c:pt>
                <c:pt idx="2">
                  <c:v>0</c:v>
                </c:pt>
                <c:pt idx="3">
                  <c:v>1</c:v>
                </c:pt>
                <c:pt idx="4">
                  <c:v>0</c:v>
                </c:pt>
                <c:pt idx="5">
                  <c:v>0</c:v>
                </c:pt>
                <c:pt idx="6">
                  <c:v>0</c:v>
                </c:pt>
                <c:pt idx="7">
                  <c:v>1</c:v>
                </c:pt>
                <c:pt idx="8">
                  <c:v>0</c:v>
                </c:pt>
                <c:pt idx="9">
                  <c:v>0</c:v>
                </c:pt>
                <c:pt idx="10">
                  <c:v>0</c:v>
                </c:pt>
                <c:pt idx="11">
                  <c:v>5</c:v>
                </c:pt>
                <c:pt idx="12">
                  <c:v>0</c:v>
                </c:pt>
                <c:pt idx="13">
                  <c:v>0</c:v>
                </c:pt>
                <c:pt idx="14">
                  <c:v>0</c:v>
                </c:pt>
                <c:pt idx="15">
                  <c:v>0</c:v>
                </c:pt>
              </c:numCache>
            </c:numRef>
          </c:val>
          <c:extLst>
            <c:ext xmlns:c16="http://schemas.microsoft.com/office/drawing/2014/chart" uri="{C3380CC4-5D6E-409C-BE32-E72D297353CC}">
              <c16:uniqueId val="{00000002-3F8E-4CE3-B583-1B7FABEAA11D}"/>
            </c:ext>
          </c:extLst>
        </c:ser>
        <c:ser>
          <c:idx val="3"/>
          <c:order val="3"/>
          <c:tx>
            <c:strRef>
              <c:f>Sheet2!$A$39</c:f>
              <c:strCache>
                <c:ptCount val="1"/>
                <c:pt idx="0">
                  <c:v>無回答</c:v>
                </c:pt>
              </c:strCache>
            </c:strRef>
          </c:tx>
          <c:spPr>
            <a:solidFill>
              <a:schemeClr val="accent2">
                <a:lumMod val="60000"/>
              </a:schemeClr>
            </a:solidFill>
            <a:ln>
              <a:noFill/>
            </a:ln>
            <a:effectLst/>
          </c:spPr>
          <c:invertIfNegative val="0"/>
          <c:cat>
            <c:strRef>
              <c:f>Sheet2!$B$35:$Q$35</c:f>
              <c:strCache>
                <c:ptCount val="16"/>
                <c:pt idx="0">
                  <c:v>⑯</c:v>
                </c:pt>
                <c:pt idx="1">
                  <c:v>⑮</c:v>
                </c:pt>
                <c:pt idx="2">
                  <c:v>⑭</c:v>
                </c:pt>
                <c:pt idx="3">
                  <c:v>⑬</c:v>
                </c:pt>
                <c:pt idx="4">
                  <c:v>⑫</c:v>
                </c:pt>
                <c:pt idx="5">
                  <c:v>⑪</c:v>
                </c:pt>
                <c:pt idx="6">
                  <c:v>⑩</c:v>
                </c:pt>
                <c:pt idx="7">
                  <c:v>⑨</c:v>
                </c:pt>
                <c:pt idx="8">
                  <c:v>⑧</c:v>
                </c:pt>
                <c:pt idx="9">
                  <c:v>⑦</c:v>
                </c:pt>
                <c:pt idx="10">
                  <c:v>⑥</c:v>
                </c:pt>
                <c:pt idx="11">
                  <c:v>⑤</c:v>
                </c:pt>
                <c:pt idx="12">
                  <c:v>④</c:v>
                </c:pt>
                <c:pt idx="13">
                  <c:v>③</c:v>
                </c:pt>
                <c:pt idx="14">
                  <c:v>②</c:v>
                </c:pt>
                <c:pt idx="15">
                  <c:v>①</c:v>
                </c:pt>
              </c:strCache>
            </c:strRef>
          </c:cat>
          <c:val>
            <c:numRef>
              <c:f>Sheet2!$B$39:$Q$39</c:f>
              <c:numCache>
                <c:formatCode>General</c:formatCode>
                <c:ptCount val="16"/>
                <c:pt idx="0">
                  <c:v>0</c:v>
                </c:pt>
                <c:pt idx="1">
                  <c:v>0</c:v>
                </c:pt>
                <c:pt idx="2">
                  <c:v>2</c:v>
                </c:pt>
                <c:pt idx="3">
                  <c:v>0</c:v>
                </c:pt>
                <c:pt idx="4">
                  <c:v>0</c:v>
                </c:pt>
                <c:pt idx="5">
                  <c:v>1</c:v>
                </c:pt>
                <c:pt idx="6">
                  <c:v>0</c:v>
                </c:pt>
                <c:pt idx="7">
                  <c:v>0</c:v>
                </c:pt>
                <c:pt idx="8">
                  <c:v>0</c:v>
                </c:pt>
                <c:pt idx="9">
                  <c:v>0</c:v>
                </c:pt>
                <c:pt idx="10">
                  <c:v>0</c:v>
                </c:pt>
                <c:pt idx="11">
                  <c:v>1</c:v>
                </c:pt>
                <c:pt idx="12">
                  <c:v>0</c:v>
                </c:pt>
                <c:pt idx="13">
                  <c:v>0</c:v>
                </c:pt>
                <c:pt idx="14">
                  <c:v>1</c:v>
                </c:pt>
                <c:pt idx="15">
                  <c:v>1</c:v>
                </c:pt>
              </c:numCache>
            </c:numRef>
          </c:val>
          <c:extLst>
            <c:ext xmlns:c16="http://schemas.microsoft.com/office/drawing/2014/chart" uri="{C3380CC4-5D6E-409C-BE32-E72D297353CC}">
              <c16:uniqueId val="{00000003-3F8E-4CE3-B583-1B7FABEAA11D}"/>
            </c:ext>
          </c:extLst>
        </c:ser>
        <c:dLbls>
          <c:showLegendKey val="0"/>
          <c:showVal val="0"/>
          <c:showCatName val="0"/>
          <c:showSerName val="0"/>
          <c:showPercent val="0"/>
          <c:showBubbleSize val="0"/>
        </c:dLbls>
        <c:gapWidth val="150"/>
        <c:overlap val="100"/>
        <c:axId val="1690716095"/>
        <c:axId val="1690716511"/>
      </c:barChart>
      <c:catAx>
        <c:axId val="169071609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ja-JP"/>
          </a:p>
        </c:txPr>
        <c:crossAx val="1690716511"/>
        <c:crosses val="autoZero"/>
        <c:auto val="1"/>
        <c:lblAlgn val="ctr"/>
        <c:lblOffset val="100"/>
        <c:noMultiLvlLbl val="0"/>
      </c:catAx>
      <c:valAx>
        <c:axId val="1690716511"/>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ja-JP"/>
          </a:p>
        </c:txPr>
        <c:crossAx val="169071609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16"/>
            <a:ext cx="10363200" cy="5659496"/>
          </a:xfrm>
        </p:spPr>
        <p:txBody>
          <a:bodyPr anchor="b"/>
          <a:lstStyle>
            <a:lvl1pPr algn="ctr">
              <a:defRPr sz="8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8538164"/>
            <a:ext cx="9144000" cy="3924769"/>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0DDC811-40AB-4930-94E6-125D66F07195}" type="datetimeFigureOut">
              <a:rPr kumimoji="1" lang="ja-JP" altLang="en-US" smtClean="0"/>
              <a:t>2025/8/28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7F47BED-528A-407E-B1A6-D5A5A1381D7C}" type="slidenum">
              <a:rPr kumimoji="1" lang="ja-JP" altLang="en-US" smtClean="0"/>
              <a:t>‹#›</a:t>
            </a:fld>
            <a:endParaRPr kumimoji="1" lang="ja-JP" altLang="en-US"/>
          </a:p>
        </p:txBody>
      </p:sp>
    </p:spTree>
    <p:extLst>
      <p:ext uri="{BB962C8B-B14F-4D97-AF65-F5344CB8AC3E}">
        <p14:creationId xmlns:p14="http://schemas.microsoft.com/office/powerpoint/2010/main" val="47870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0DDC811-40AB-4930-94E6-125D66F07195}" type="datetimeFigureOut">
              <a:rPr kumimoji="1" lang="ja-JP" altLang="en-US" smtClean="0"/>
              <a:t>2025/8/28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7F47BED-528A-407E-B1A6-D5A5A1381D7C}" type="slidenum">
              <a:rPr kumimoji="1" lang="ja-JP" altLang="en-US" smtClean="0"/>
              <a:t>‹#›</a:t>
            </a:fld>
            <a:endParaRPr kumimoji="1" lang="ja-JP" altLang="en-US"/>
          </a:p>
        </p:txBody>
      </p:sp>
    </p:spTree>
    <p:extLst>
      <p:ext uri="{BB962C8B-B14F-4D97-AF65-F5344CB8AC3E}">
        <p14:creationId xmlns:p14="http://schemas.microsoft.com/office/powerpoint/2010/main" val="9740232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1"/>
            <a:ext cx="2628900" cy="13776209"/>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1" y="865481"/>
            <a:ext cx="7734300" cy="1377620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0DDC811-40AB-4930-94E6-125D66F07195}" type="datetimeFigureOut">
              <a:rPr kumimoji="1" lang="ja-JP" altLang="en-US" smtClean="0"/>
              <a:t>2025/8/28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7F47BED-528A-407E-B1A6-D5A5A1381D7C}" type="slidenum">
              <a:rPr kumimoji="1" lang="ja-JP" altLang="en-US" smtClean="0"/>
              <a:t>‹#›</a:t>
            </a:fld>
            <a:endParaRPr kumimoji="1" lang="ja-JP" altLang="en-US"/>
          </a:p>
        </p:txBody>
      </p:sp>
    </p:spTree>
    <p:extLst>
      <p:ext uri="{BB962C8B-B14F-4D97-AF65-F5344CB8AC3E}">
        <p14:creationId xmlns:p14="http://schemas.microsoft.com/office/powerpoint/2010/main" val="3072171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0DDC811-40AB-4930-94E6-125D66F07195}" type="datetimeFigureOut">
              <a:rPr kumimoji="1" lang="ja-JP" altLang="en-US" smtClean="0"/>
              <a:t>2025/8/28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7F47BED-528A-407E-B1A6-D5A5A1381D7C}" type="slidenum">
              <a:rPr kumimoji="1" lang="ja-JP" altLang="en-US" smtClean="0"/>
              <a:t>‹#›</a:t>
            </a:fld>
            <a:endParaRPr kumimoji="1" lang="ja-JP" altLang="en-US"/>
          </a:p>
        </p:txBody>
      </p:sp>
    </p:spTree>
    <p:extLst>
      <p:ext uri="{BB962C8B-B14F-4D97-AF65-F5344CB8AC3E}">
        <p14:creationId xmlns:p14="http://schemas.microsoft.com/office/powerpoint/2010/main" val="3533101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4052716"/>
            <a:ext cx="10515600" cy="6762043"/>
          </a:xfrm>
        </p:spPr>
        <p:txBody>
          <a:bodyPr anchor="b"/>
          <a:lstStyle>
            <a:lvl1pPr>
              <a:defRPr sz="8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1" y="10878731"/>
            <a:ext cx="10515600" cy="3555999"/>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0DDC811-40AB-4930-94E6-125D66F07195}" type="datetimeFigureOut">
              <a:rPr kumimoji="1" lang="ja-JP" altLang="en-US" smtClean="0"/>
              <a:t>2025/8/28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7F47BED-528A-407E-B1A6-D5A5A1381D7C}" type="slidenum">
              <a:rPr kumimoji="1" lang="ja-JP" altLang="en-US" smtClean="0"/>
              <a:t>‹#›</a:t>
            </a:fld>
            <a:endParaRPr kumimoji="1" lang="ja-JP" altLang="en-US"/>
          </a:p>
        </p:txBody>
      </p:sp>
    </p:spTree>
    <p:extLst>
      <p:ext uri="{BB962C8B-B14F-4D97-AF65-F5344CB8AC3E}">
        <p14:creationId xmlns:p14="http://schemas.microsoft.com/office/powerpoint/2010/main" val="3563765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0DDC811-40AB-4930-94E6-125D66F07195}" type="datetimeFigureOut">
              <a:rPr kumimoji="1" lang="ja-JP" altLang="en-US" smtClean="0"/>
              <a:t>2025/8/28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7F47BED-528A-407E-B1A6-D5A5A1381D7C}" type="slidenum">
              <a:rPr kumimoji="1" lang="ja-JP" altLang="en-US" smtClean="0"/>
              <a:t>‹#›</a:t>
            </a:fld>
            <a:endParaRPr kumimoji="1" lang="ja-JP" altLang="en-US"/>
          </a:p>
        </p:txBody>
      </p:sp>
    </p:spTree>
    <p:extLst>
      <p:ext uri="{BB962C8B-B14F-4D97-AF65-F5344CB8AC3E}">
        <p14:creationId xmlns:p14="http://schemas.microsoft.com/office/powerpoint/2010/main" val="1695402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865485"/>
            <a:ext cx="10515600" cy="314207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9" y="3984979"/>
            <a:ext cx="5157787"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4" name="Content Placeholder 3"/>
          <p:cNvSpPr>
            <a:spLocks noGrp="1"/>
          </p:cNvSpPr>
          <p:nvPr>
            <p:ph sz="half" idx="2"/>
          </p:nvPr>
        </p:nvSpPr>
        <p:spPr>
          <a:xfrm>
            <a:off x="839789" y="5937956"/>
            <a:ext cx="5157787" cy="87338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1" y="3984979"/>
            <a:ext cx="5183188"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6" name="Content Placeholder 5"/>
          <p:cNvSpPr>
            <a:spLocks noGrp="1"/>
          </p:cNvSpPr>
          <p:nvPr>
            <p:ph sz="quarter" idx="4"/>
          </p:nvPr>
        </p:nvSpPr>
        <p:spPr>
          <a:xfrm>
            <a:off x="6172201" y="5937956"/>
            <a:ext cx="5183188" cy="87338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0DDC811-40AB-4930-94E6-125D66F07195}" type="datetimeFigureOut">
              <a:rPr kumimoji="1" lang="ja-JP" altLang="en-US" smtClean="0"/>
              <a:t>2025/8/28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7F47BED-528A-407E-B1A6-D5A5A1381D7C}" type="slidenum">
              <a:rPr kumimoji="1" lang="ja-JP" altLang="en-US" smtClean="0"/>
              <a:t>‹#›</a:t>
            </a:fld>
            <a:endParaRPr kumimoji="1" lang="ja-JP" altLang="en-US"/>
          </a:p>
        </p:txBody>
      </p:sp>
    </p:spTree>
    <p:extLst>
      <p:ext uri="{BB962C8B-B14F-4D97-AF65-F5344CB8AC3E}">
        <p14:creationId xmlns:p14="http://schemas.microsoft.com/office/powerpoint/2010/main" val="3390274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0DDC811-40AB-4930-94E6-125D66F07195}" type="datetimeFigureOut">
              <a:rPr kumimoji="1" lang="ja-JP" altLang="en-US" smtClean="0"/>
              <a:t>2025/8/28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7F47BED-528A-407E-B1A6-D5A5A1381D7C}" type="slidenum">
              <a:rPr kumimoji="1" lang="ja-JP" altLang="en-US" smtClean="0"/>
              <a:t>‹#›</a:t>
            </a:fld>
            <a:endParaRPr kumimoji="1" lang="ja-JP" altLang="en-US"/>
          </a:p>
        </p:txBody>
      </p:sp>
    </p:spTree>
    <p:extLst>
      <p:ext uri="{BB962C8B-B14F-4D97-AF65-F5344CB8AC3E}">
        <p14:creationId xmlns:p14="http://schemas.microsoft.com/office/powerpoint/2010/main" val="15480817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DDC811-40AB-4930-94E6-125D66F07195}" type="datetimeFigureOut">
              <a:rPr kumimoji="1" lang="ja-JP" altLang="en-US" smtClean="0"/>
              <a:t>2025/8/28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7F47BED-528A-407E-B1A6-D5A5A1381D7C}" type="slidenum">
              <a:rPr kumimoji="1" lang="ja-JP" altLang="en-US" smtClean="0"/>
              <a:t>‹#›</a:t>
            </a:fld>
            <a:endParaRPr kumimoji="1" lang="ja-JP" altLang="en-US"/>
          </a:p>
        </p:txBody>
      </p:sp>
    </p:spTree>
    <p:extLst>
      <p:ext uri="{BB962C8B-B14F-4D97-AF65-F5344CB8AC3E}">
        <p14:creationId xmlns:p14="http://schemas.microsoft.com/office/powerpoint/2010/main" val="1630526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2340567"/>
            <a:ext cx="6172200" cy="11552296"/>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0DDC811-40AB-4930-94E6-125D66F07195}" type="datetimeFigureOut">
              <a:rPr kumimoji="1" lang="ja-JP" altLang="en-US" smtClean="0"/>
              <a:t>2025/8/28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7F47BED-528A-407E-B1A6-D5A5A1381D7C}" type="slidenum">
              <a:rPr kumimoji="1" lang="ja-JP" altLang="en-US" smtClean="0"/>
              <a:t>‹#›</a:t>
            </a:fld>
            <a:endParaRPr kumimoji="1" lang="ja-JP" altLang="en-US"/>
          </a:p>
        </p:txBody>
      </p:sp>
    </p:spTree>
    <p:extLst>
      <p:ext uri="{BB962C8B-B14F-4D97-AF65-F5344CB8AC3E}">
        <p14:creationId xmlns:p14="http://schemas.microsoft.com/office/powerpoint/2010/main" val="1443140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2340567"/>
            <a:ext cx="6172200" cy="11552296"/>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0DDC811-40AB-4930-94E6-125D66F07195}" type="datetimeFigureOut">
              <a:rPr kumimoji="1" lang="ja-JP" altLang="en-US" smtClean="0"/>
              <a:t>2025/8/28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7F47BED-528A-407E-B1A6-D5A5A1381D7C}" type="slidenum">
              <a:rPr kumimoji="1" lang="ja-JP" altLang="en-US" smtClean="0"/>
              <a:t>‹#›</a:t>
            </a:fld>
            <a:endParaRPr kumimoji="1" lang="ja-JP" altLang="en-US"/>
          </a:p>
        </p:txBody>
      </p:sp>
    </p:spTree>
    <p:extLst>
      <p:ext uri="{BB962C8B-B14F-4D97-AF65-F5344CB8AC3E}">
        <p14:creationId xmlns:p14="http://schemas.microsoft.com/office/powerpoint/2010/main" val="3609353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865485"/>
            <a:ext cx="10515600" cy="314207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4327407"/>
            <a:ext cx="10515600" cy="1031428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15066908"/>
            <a:ext cx="2743200" cy="865481"/>
          </a:xfrm>
          <a:prstGeom prst="rect">
            <a:avLst/>
          </a:prstGeom>
        </p:spPr>
        <p:txBody>
          <a:bodyPr vert="horz" lIns="91440" tIns="45720" rIns="91440" bIns="45720" rtlCol="0" anchor="ctr"/>
          <a:lstStyle>
            <a:lvl1pPr algn="l">
              <a:defRPr sz="1600">
                <a:solidFill>
                  <a:schemeClr val="tx1">
                    <a:tint val="75000"/>
                  </a:schemeClr>
                </a:solidFill>
              </a:defRPr>
            </a:lvl1pPr>
          </a:lstStyle>
          <a:p>
            <a:fld id="{90DDC811-40AB-4930-94E6-125D66F07195}" type="datetimeFigureOut">
              <a:rPr kumimoji="1" lang="ja-JP" altLang="en-US" smtClean="0"/>
              <a:t>2025/8/28</a:t>
            </a:fld>
            <a:endParaRPr kumimoji="1" lang="ja-JP" altLang="en-US"/>
          </a:p>
        </p:txBody>
      </p:sp>
      <p:sp>
        <p:nvSpPr>
          <p:cNvPr id="5" name="Footer Placeholder 4"/>
          <p:cNvSpPr>
            <a:spLocks noGrp="1"/>
          </p:cNvSpPr>
          <p:nvPr>
            <p:ph type="ftr" sz="quarter" idx="3"/>
          </p:nvPr>
        </p:nvSpPr>
        <p:spPr>
          <a:xfrm>
            <a:off x="4038600" y="15066908"/>
            <a:ext cx="4114800" cy="865481"/>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15066908"/>
            <a:ext cx="2743200" cy="865481"/>
          </a:xfrm>
          <a:prstGeom prst="rect">
            <a:avLst/>
          </a:prstGeom>
        </p:spPr>
        <p:txBody>
          <a:bodyPr vert="horz" lIns="91440" tIns="45720" rIns="91440" bIns="45720" rtlCol="0" anchor="ctr"/>
          <a:lstStyle>
            <a:lvl1pPr algn="r">
              <a:defRPr sz="1600">
                <a:solidFill>
                  <a:schemeClr val="tx1">
                    <a:tint val="75000"/>
                  </a:schemeClr>
                </a:solidFill>
              </a:defRPr>
            </a:lvl1pPr>
          </a:lstStyle>
          <a:p>
            <a:fld id="{D7F47BED-528A-407E-B1A6-D5A5A1381D7C}" type="slidenum">
              <a:rPr kumimoji="1" lang="ja-JP" altLang="en-US" smtClean="0"/>
              <a:t>‹#›</a:t>
            </a:fld>
            <a:endParaRPr kumimoji="1" lang="ja-JP" altLang="en-US"/>
          </a:p>
        </p:txBody>
      </p:sp>
    </p:spTree>
    <p:extLst>
      <p:ext uri="{BB962C8B-B14F-4D97-AF65-F5344CB8AC3E}">
        <p14:creationId xmlns:p14="http://schemas.microsoft.com/office/powerpoint/2010/main" val="161839440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219170" rtl="0" eaLnBrk="1" latinLnBrk="0" hangingPunct="1">
        <a:lnSpc>
          <a:spcPct val="90000"/>
        </a:lnSpc>
        <a:spcBef>
          <a:spcPct val="0"/>
        </a:spcBef>
        <a:buNone/>
        <a:defRPr kumimoji="1"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kumimoji="1"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kumimoji="1"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kumimoji="1"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9pPr>
    </p:bodyStyle>
    <p:otherStyle>
      <a:defPPr>
        <a:defRPr lang="en-US"/>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5998EF35-6FEE-27D1-EACB-B24829A463E9}"/>
              </a:ext>
            </a:extLst>
          </p:cNvPr>
          <p:cNvPicPr>
            <a:picLocks noChangeAspect="1"/>
          </p:cNvPicPr>
          <p:nvPr/>
        </p:nvPicPr>
        <p:blipFill>
          <a:blip r:embed="rId2"/>
          <a:stretch>
            <a:fillRect/>
          </a:stretch>
        </p:blipFill>
        <p:spPr>
          <a:xfrm>
            <a:off x="1036982" y="266650"/>
            <a:ext cx="10118035" cy="15722700"/>
          </a:xfrm>
          <a:prstGeom prst="rect">
            <a:avLst/>
          </a:prstGeom>
        </p:spPr>
      </p:pic>
    </p:spTree>
    <p:extLst>
      <p:ext uri="{BB962C8B-B14F-4D97-AF65-F5344CB8AC3E}">
        <p14:creationId xmlns:p14="http://schemas.microsoft.com/office/powerpoint/2010/main" val="538584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a:extLst>
              <a:ext uri="{FF2B5EF4-FFF2-40B4-BE49-F238E27FC236}">
                <a16:creationId xmlns:a16="http://schemas.microsoft.com/office/drawing/2014/main" id="{CF7F6977-D451-41E3-DF0F-1D0310ABAE61}"/>
              </a:ext>
            </a:extLst>
          </p:cNvPr>
          <p:cNvGraphicFramePr>
            <a:graphicFrameLocks/>
          </p:cNvGraphicFramePr>
          <p:nvPr>
            <p:extLst>
              <p:ext uri="{D42A27DB-BD31-4B8C-83A1-F6EECF244321}">
                <p14:modId xmlns:p14="http://schemas.microsoft.com/office/powerpoint/2010/main" val="1391751852"/>
              </p:ext>
            </p:extLst>
          </p:nvPr>
        </p:nvGraphicFramePr>
        <p:xfrm>
          <a:off x="148652" y="218661"/>
          <a:ext cx="11894695" cy="1542553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94648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50FDDA93-4870-4D9D-4A19-AED6BC2AABC9}"/>
              </a:ext>
            </a:extLst>
          </p:cNvPr>
          <p:cNvSpPr txBox="1"/>
          <p:nvPr/>
        </p:nvSpPr>
        <p:spPr>
          <a:xfrm>
            <a:off x="778565" y="1008325"/>
            <a:ext cx="10634870" cy="5078313"/>
          </a:xfrm>
          <a:prstGeom prst="rect">
            <a:avLst/>
          </a:prstGeom>
          <a:noFill/>
        </p:spPr>
        <p:txBody>
          <a:bodyPr wrap="square" rtlCol="0">
            <a:spAutoFit/>
          </a:bodyPr>
          <a:lstStyle/>
          <a:p>
            <a:r>
              <a:rPr kumimoji="1" lang="ja-JP" altLang="en-US" sz="3600" dirty="0"/>
              <a:t>保護者の方々からのご意見（一部抜粋）</a:t>
            </a:r>
            <a:endParaRPr kumimoji="1" lang="en-US" altLang="ja-JP" sz="3600" dirty="0"/>
          </a:p>
          <a:p>
            <a:r>
              <a:rPr kumimoji="1" lang="ja-JP" altLang="en-US" sz="3600" dirty="0"/>
              <a:t>⑨苦情がないのでわからない。</a:t>
            </a:r>
            <a:endParaRPr kumimoji="1" lang="en-US" altLang="ja-JP" sz="3600" dirty="0"/>
          </a:p>
          <a:p>
            <a:r>
              <a:rPr kumimoji="1" lang="ja-JP" altLang="en-US" sz="3600" dirty="0"/>
              <a:t>⑩送迎時に様子を伝えてくれています。</a:t>
            </a:r>
            <a:endParaRPr kumimoji="1" lang="en-US" altLang="ja-JP" sz="3600" dirty="0"/>
          </a:p>
          <a:p>
            <a:r>
              <a:rPr kumimoji="1" lang="ja-JP" altLang="en-US" sz="3600" dirty="0"/>
              <a:t>　家での様子や休みの日の様子も気にかけてもらえてありがたいです。</a:t>
            </a:r>
            <a:endParaRPr kumimoji="1" lang="en-US" altLang="ja-JP" sz="3600" dirty="0"/>
          </a:p>
          <a:p>
            <a:r>
              <a:rPr kumimoji="1" lang="ja-JP" altLang="en-US" sz="3600" dirty="0"/>
              <a:t>⑪ブログを楽しみにしています。</a:t>
            </a:r>
            <a:endParaRPr kumimoji="1" lang="en-US" altLang="ja-JP" sz="3600" dirty="0"/>
          </a:p>
          <a:p>
            <a:r>
              <a:rPr kumimoji="1" lang="ja-JP" altLang="en-US" sz="3600" dirty="0"/>
              <a:t>⑮毎日楽しく通ってくれるので先生方に感謝です。</a:t>
            </a:r>
            <a:endParaRPr kumimoji="1" lang="en-US" altLang="ja-JP" sz="3600" dirty="0"/>
          </a:p>
          <a:p>
            <a:r>
              <a:rPr kumimoji="1" lang="ja-JP" altLang="en-US" sz="3600" dirty="0"/>
              <a:t>⑯子供だけではなく、親のサポートもしてくれています（話をたくさん聞いてくれます）。</a:t>
            </a:r>
            <a:endParaRPr kumimoji="1" lang="en-US" altLang="ja-JP" sz="3600" dirty="0"/>
          </a:p>
        </p:txBody>
      </p:sp>
      <p:sp>
        <p:nvSpPr>
          <p:cNvPr id="5" name="テキスト ボックス 4">
            <a:extLst>
              <a:ext uri="{FF2B5EF4-FFF2-40B4-BE49-F238E27FC236}">
                <a16:creationId xmlns:a16="http://schemas.microsoft.com/office/drawing/2014/main" id="{D982AA0C-A30E-7978-FE66-F0E243753655}"/>
              </a:ext>
            </a:extLst>
          </p:cNvPr>
          <p:cNvSpPr txBox="1"/>
          <p:nvPr/>
        </p:nvSpPr>
        <p:spPr>
          <a:xfrm>
            <a:off x="778565" y="7779479"/>
            <a:ext cx="10634870" cy="6186309"/>
          </a:xfrm>
          <a:prstGeom prst="rect">
            <a:avLst/>
          </a:prstGeom>
          <a:noFill/>
        </p:spPr>
        <p:txBody>
          <a:bodyPr wrap="square" rtlCol="0">
            <a:spAutoFit/>
          </a:bodyPr>
          <a:lstStyle/>
          <a:p>
            <a:r>
              <a:rPr kumimoji="1" lang="ja-JP" altLang="en-US" sz="3600" dirty="0"/>
              <a:t>事業所より</a:t>
            </a:r>
            <a:endParaRPr kumimoji="1" lang="en-US" altLang="ja-JP" sz="3600" dirty="0"/>
          </a:p>
          <a:p>
            <a:r>
              <a:rPr kumimoji="1" lang="ja-JP" altLang="en-US" sz="3600" dirty="0"/>
              <a:t>⑨苦情対応につきましては、現在苦情は頂いておりませんが、苦情があった際には迅速かつ適切に対応していきます。</a:t>
            </a:r>
            <a:endParaRPr kumimoji="1" lang="en-US" altLang="ja-JP" sz="3600" dirty="0"/>
          </a:p>
          <a:p>
            <a:r>
              <a:rPr kumimoji="1" lang="ja-JP" altLang="en-US" sz="3600" dirty="0"/>
              <a:t>⑬各種マニュアルにつきましては、今後改めてホームページに掲載を予定しておりますので、ご覧いただければと思います。</a:t>
            </a:r>
            <a:endParaRPr kumimoji="1" lang="en-US" altLang="ja-JP" sz="3600" dirty="0"/>
          </a:p>
          <a:p>
            <a:endParaRPr kumimoji="1" lang="en-US" altLang="ja-JP" sz="3600" dirty="0"/>
          </a:p>
          <a:p>
            <a:r>
              <a:rPr kumimoji="1" lang="ja-JP" altLang="en-US" sz="3600" dirty="0"/>
              <a:t>◎その他にもご質問等がございましたら、いつでも受け付けております。</a:t>
            </a:r>
            <a:endParaRPr kumimoji="1" lang="en-US" altLang="ja-JP" sz="3600" dirty="0"/>
          </a:p>
          <a:p>
            <a:endParaRPr kumimoji="1" lang="ja-JP" altLang="en-US" sz="3600" dirty="0"/>
          </a:p>
        </p:txBody>
      </p:sp>
    </p:spTree>
    <p:extLst>
      <p:ext uri="{BB962C8B-B14F-4D97-AF65-F5344CB8AC3E}">
        <p14:creationId xmlns:p14="http://schemas.microsoft.com/office/powerpoint/2010/main" val="428287517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39</TotalTime>
  <Words>167</Words>
  <Application>Microsoft Office PowerPoint</Application>
  <PresentationFormat>ユーザー設定</PresentationFormat>
  <Paragraphs>13</Paragraphs>
  <Slides>3</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vt:i4>
      </vt:variant>
    </vt:vector>
  </HeadingPairs>
  <TitlesOfParts>
    <vt:vector size="7" baseType="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owner</dc:creator>
  <cp:lastModifiedBy>祐雅 鈴木</cp:lastModifiedBy>
  <cp:revision>4</cp:revision>
  <dcterms:created xsi:type="dcterms:W3CDTF">2023-01-24T05:48:10Z</dcterms:created>
  <dcterms:modified xsi:type="dcterms:W3CDTF">2025-08-28T01:07:38Z</dcterms:modified>
</cp:coreProperties>
</file>